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70" r:id="rId3"/>
    <p:sldId id="271" r:id="rId4"/>
    <p:sldId id="257" r:id="rId5"/>
    <p:sldId id="260" r:id="rId6"/>
    <p:sldId id="269" r:id="rId7"/>
    <p:sldId id="264" r:id="rId8"/>
    <p:sldId id="265" r:id="rId9"/>
    <p:sldId id="268" r:id="rId1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9BE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9" d="100"/>
          <a:sy n="69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95890-992B-48A4-BDAF-9E59F1A5091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0EBBC-ABF1-4294-8DC3-8645DEC9F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728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6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481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88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157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641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94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337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07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46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849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230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9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D39E7-2D09-45A4-A617-0FF16F357270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F2AC1-3899-4238-893B-9E2732DAF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52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rebecca.champkins@more-park-westmalling.kcsp.org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u="sng" dirty="0"/>
              <a:t>Meet the Teacher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861048"/>
            <a:ext cx="6400800" cy="175260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Raven Class</a:t>
            </a:r>
          </a:p>
        </p:txBody>
      </p:sp>
      <p:pic>
        <p:nvPicPr>
          <p:cNvPr id="5" name="Picture 4" descr="Raven Bird Free On Dumielauxepices Net - Ravens Clipart Png ...">
            <a:extLst>
              <a:ext uri="{FF2B5EF4-FFF2-40B4-BE49-F238E27FC236}">
                <a16:creationId xmlns:a16="http://schemas.microsoft.com/office/drawing/2014/main" id="{207D7C73-6805-4BF2-9666-EDD1FD542F8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230" y="5613648"/>
            <a:ext cx="104394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175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r>
              <a:rPr lang="en-GB" u="sng" dirty="0"/>
              <a:t>Newsletter</a:t>
            </a:r>
            <a:br>
              <a:rPr lang="en-GB" u="sng" dirty="0"/>
            </a:br>
            <a:r>
              <a:rPr lang="en-GB" u="sng" dirty="0"/>
              <a:t>Planning</a:t>
            </a:r>
            <a:br>
              <a:rPr lang="en-GB" u="sng" dirty="0"/>
            </a:br>
            <a:r>
              <a:rPr lang="en-GB" u="sng" dirty="0"/>
              <a:t>Knowledge organisers</a:t>
            </a:r>
            <a:br>
              <a:rPr lang="en-GB" u="sng" dirty="0"/>
            </a:b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1154842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Year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r>
              <a:rPr lang="en-GB" sz="3600" dirty="0"/>
              <a:t>Mixed ability seating, rather than set groups</a:t>
            </a:r>
          </a:p>
          <a:p>
            <a:r>
              <a:rPr lang="en-GB" sz="3600" dirty="0"/>
              <a:t>Own stationary to look after in their tray</a:t>
            </a:r>
          </a:p>
          <a:p>
            <a:pPr marL="0" indent="0">
              <a:buNone/>
            </a:pPr>
            <a:endParaRPr lang="en-GB" sz="3600" dirty="0"/>
          </a:p>
          <a:p>
            <a:r>
              <a:rPr lang="en-US" sz="3600" dirty="0"/>
              <a:t>Bring own snacks in – fruit only</a:t>
            </a:r>
          </a:p>
          <a:p>
            <a:r>
              <a:rPr lang="en-US" sz="3600" dirty="0"/>
              <a:t>Bring in named water bottles</a:t>
            </a:r>
          </a:p>
          <a:p>
            <a:endParaRPr lang="en-US" sz="3600" dirty="0"/>
          </a:p>
          <a:p>
            <a:r>
              <a:rPr lang="en-US" sz="3600" dirty="0"/>
              <a:t>PE kits – shorts and t-shirt</a:t>
            </a:r>
          </a:p>
          <a:p>
            <a:r>
              <a:rPr lang="en-US" sz="3600" dirty="0"/>
              <a:t>Trainers are allowed in KS2 for PE</a:t>
            </a:r>
          </a:p>
          <a:p>
            <a:r>
              <a:rPr lang="en-US" sz="3600" dirty="0"/>
              <a:t>Tracksuits bottoms for colder months</a:t>
            </a:r>
          </a:p>
          <a:p>
            <a:r>
              <a:rPr lang="en-US" sz="3600" dirty="0"/>
              <a:t>Please put child’s name in all clothing.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193262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Timetable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rmAutofit fontScale="70000" lnSpcReduction="20000"/>
          </a:bodyPr>
          <a:lstStyle/>
          <a:p>
            <a:r>
              <a:rPr lang="en-US" sz="3900" dirty="0"/>
              <a:t>8:45am early morning work in class </a:t>
            </a:r>
            <a:r>
              <a:rPr lang="en-US" sz="3900" u="sng" dirty="0"/>
              <a:t>every</a:t>
            </a:r>
            <a:r>
              <a:rPr lang="en-US" sz="3900" dirty="0"/>
              <a:t> morning</a:t>
            </a:r>
          </a:p>
          <a:p>
            <a:r>
              <a:rPr lang="en-US" sz="3900" dirty="0"/>
              <a:t>Gate closes at 8:55am</a:t>
            </a:r>
          </a:p>
          <a:p>
            <a:r>
              <a:rPr lang="en-GB" sz="3900" dirty="0"/>
              <a:t>Assemblies 9:15am</a:t>
            </a:r>
          </a:p>
          <a:p>
            <a:endParaRPr lang="en-GB" sz="3900" dirty="0"/>
          </a:p>
          <a:p>
            <a:r>
              <a:rPr lang="en-GB" sz="3900" dirty="0"/>
              <a:t>SPAG</a:t>
            </a:r>
          </a:p>
          <a:p>
            <a:r>
              <a:rPr lang="en-GB" sz="3900" dirty="0"/>
              <a:t>English</a:t>
            </a:r>
          </a:p>
          <a:p>
            <a:r>
              <a:rPr lang="en-GB" sz="3900" dirty="0"/>
              <a:t>Reading Skills (VIPERS)</a:t>
            </a:r>
          </a:p>
          <a:p>
            <a:r>
              <a:rPr lang="en-GB" sz="3900" dirty="0"/>
              <a:t>Maths</a:t>
            </a:r>
          </a:p>
          <a:p>
            <a:r>
              <a:rPr lang="en-GB" sz="3900" dirty="0"/>
              <a:t>Science, RE, PE, French, Music, RHE</a:t>
            </a:r>
          </a:p>
          <a:p>
            <a:r>
              <a:rPr lang="en-GB" sz="3900" dirty="0"/>
              <a:t>Topic lessons – Geography, History,  Art, D&amp;T</a:t>
            </a:r>
          </a:p>
          <a:p>
            <a:pPr marL="0" indent="0">
              <a:buNone/>
            </a:pPr>
            <a:endParaRPr lang="en-GB" sz="3900" dirty="0"/>
          </a:p>
          <a:p>
            <a:r>
              <a:rPr lang="en-GB" sz="3900" dirty="0"/>
              <a:t>3:15pm collection time on the playground</a:t>
            </a:r>
          </a:p>
        </p:txBody>
      </p:sp>
    </p:spTree>
    <p:extLst>
      <p:ext uri="{BB962C8B-B14F-4D97-AF65-F5344CB8AC3E}">
        <p14:creationId xmlns:p14="http://schemas.microsoft.com/office/powerpoint/2010/main" val="524486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Class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14602"/>
          </a:xfrm>
        </p:spPr>
        <p:txBody>
          <a:bodyPr>
            <a:noAutofit/>
          </a:bodyPr>
          <a:lstStyle/>
          <a:p>
            <a:r>
              <a:rPr lang="en-GB" sz="2600" dirty="0"/>
              <a:t>Agreed class expectations</a:t>
            </a:r>
          </a:p>
          <a:p>
            <a:r>
              <a:rPr lang="en-GB" sz="2600" dirty="0"/>
              <a:t>Whole class praise </a:t>
            </a:r>
          </a:p>
          <a:p>
            <a:r>
              <a:rPr lang="en-US" sz="2600" dirty="0"/>
              <a:t>Individual praise will be awarded through sharing work and acknowledging progress in class, stickers (ask me why I am a superstar) and certificates in Celebration Assembly</a:t>
            </a:r>
          </a:p>
          <a:p>
            <a:r>
              <a:rPr lang="en-US" sz="2600" dirty="0"/>
              <a:t>Consequences if the rules aren’t being followed – verbal warnings, miss some break time, move classrooms, see </a:t>
            </a:r>
            <a:r>
              <a:rPr lang="en-US" sz="2600" dirty="0" err="1"/>
              <a:t>Mrs</a:t>
            </a:r>
            <a:r>
              <a:rPr lang="en-US" sz="2600" dirty="0"/>
              <a:t> Seal as a last resort (parents will be informed)</a:t>
            </a:r>
          </a:p>
          <a:p>
            <a:r>
              <a:rPr lang="en-US" sz="2600" dirty="0"/>
              <a:t>Positive </a:t>
            </a:r>
            <a:r>
              <a:rPr lang="en-US" sz="2600" dirty="0" err="1"/>
              <a:t>behaviour</a:t>
            </a:r>
            <a:r>
              <a:rPr lang="en-US" sz="2600" dirty="0"/>
              <a:t> for learning encouraged and a growth mindset – will be sent to </a:t>
            </a:r>
            <a:r>
              <a:rPr lang="en-US" sz="2600" dirty="0" err="1"/>
              <a:t>Mrs</a:t>
            </a:r>
            <a:r>
              <a:rPr lang="en-US" sz="2600" dirty="0"/>
              <a:t> Seal to share great achievements.</a:t>
            </a:r>
          </a:p>
        </p:txBody>
      </p:sp>
    </p:spTree>
    <p:extLst>
      <p:ext uri="{BB962C8B-B14F-4D97-AF65-F5344CB8AC3E}">
        <p14:creationId xmlns:p14="http://schemas.microsoft.com/office/powerpoint/2010/main" val="316877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Marking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13995"/>
          </a:xfrm>
        </p:spPr>
        <p:txBody>
          <a:bodyPr>
            <a:noAutofit/>
          </a:bodyPr>
          <a:lstStyle/>
          <a:p>
            <a:r>
              <a:rPr lang="en-GB" dirty="0"/>
              <a:t>Traffic light work– start and end of lesson (self-assessment)</a:t>
            </a:r>
          </a:p>
          <a:p>
            <a:r>
              <a:rPr lang="en-GB" dirty="0"/>
              <a:t>Mark against the LO together, immediate feedback. </a:t>
            </a:r>
          </a:p>
          <a:p>
            <a:r>
              <a:rPr lang="en-GB" dirty="0"/>
              <a:t>Respond to marking and answer wishes (sometimes as part of early morning work)</a:t>
            </a:r>
          </a:p>
          <a:p>
            <a:r>
              <a:rPr lang="en-GB" dirty="0"/>
              <a:t>Purple pens (edit and improve)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3832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026368"/>
          </a:xfrm>
        </p:spPr>
        <p:txBody>
          <a:bodyPr/>
          <a:lstStyle/>
          <a:p>
            <a:r>
              <a:rPr lang="en-GB" u="sng" dirty="0"/>
              <a:t>Home Learning WB 7.9.2026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8710"/>
            <a:ext cx="8686800" cy="6048672"/>
          </a:xfrm>
        </p:spPr>
        <p:txBody>
          <a:bodyPr>
            <a:noAutofit/>
          </a:bodyPr>
          <a:lstStyle/>
          <a:p>
            <a:r>
              <a:rPr lang="en-US" sz="2600" dirty="0"/>
              <a:t>Reading 5 times a week</a:t>
            </a:r>
          </a:p>
          <a:p>
            <a:r>
              <a:rPr lang="en-GB" sz="2600" dirty="0"/>
              <a:t>Children change and choose their own books (within their colour band) once/twice a week depending on the child and the book.  Children who have been confirmed as free readers will be able to bring in books from home.</a:t>
            </a:r>
          </a:p>
          <a:p>
            <a:r>
              <a:rPr lang="en-GB" sz="2600" dirty="0"/>
              <a:t>Spellings handed out and tested on Thursday.</a:t>
            </a:r>
          </a:p>
          <a:p>
            <a:r>
              <a:rPr lang="en-GB" sz="2600" dirty="0"/>
              <a:t>Must bring in blue spelling books to do the test in.</a:t>
            </a:r>
          </a:p>
          <a:p>
            <a:r>
              <a:rPr lang="en-GB" sz="2600" dirty="0"/>
              <a:t>Times table test each Friday as part of multiplication lesson. </a:t>
            </a:r>
          </a:p>
          <a:p>
            <a:r>
              <a:rPr lang="en-US" sz="2600" dirty="0"/>
              <a:t>Important to ensure children know all their tables as this underpins all their </a:t>
            </a:r>
            <a:r>
              <a:rPr lang="en-US" sz="2600" dirty="0" err="1"/>
              <a:t>maths</a:t>
            </a:r>
            <a:r>
              <a:rPr lang="en-US" sz="2600" dirty="0"/>
              <a:t> learning moving forward.</a:t>
            </a:r>
          </a:p>
          <a:p>
            <a:r>
              <a:rPr lang="en-US" sz="2600" b="1" u="sng" dirty="0"/>
              <a:t>Arithmetic TT test in year 4</a:t>
            </a:r>
            <a:r>
              <a:rPr lang="en-US" sz="2600" dirty="0"/>
              <a:t> (when all tables should be learnt)</a:t>
            </a:r>
            <a:endParaRPr lang="en-GB" sz="2600" dirty="0"/>
          </a:p>
          <a:p>
            <a:r>
              <a:rPr lang="en-GB" sz="2600" dirty="0" err="1"/>
              <a:t>TTRockstars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573640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A few important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</p:spPr>
        <p:txBody>
          <a:bodyPr>
            <a:normAutofit/>
          </a:bodyPr>
          <a:lstStyle/>
          <a:p>
            <a:r>
              <a:rPr lang="en-GB" dirty="0"/>
              <a:t>Earrings removed for PE days and jump socks for children with </a:t>
            </a:r>
            <a:r>
              <a:rPr lang="en-GB" dirty="0" err="1"/>
              <a:t>veruccas</a:t>
            </a:r>
            <a:r>
              <a:rPr lang="en-GB" dirty="0"/>
              <a:t>. (Monday and Friday in Terms 1, 3, 5 and Monday and Thursday in Terms 4, 5, 6)</a:t>
            </a:r>
          </a:p>
          <a:p>
            <a:r>
              <a:rPr lang="en-GB" dirty="0"/>
              <a:t>Pick up – please notify the office with any changes and ensure they know who will collect.</a:t>
            </a:r>
          </a:p>
          <a:p>
            <a:r>
              <a:rPr lang="en-GB" dirty="0"/>
              <a:t>Please can morning fruit snack be put into lunch boxes as they will then retrieve them after washing their hands before break.</a:t>
            </a:r>
          </a:p>
        </p:txBody>
      </p:sp>
    </p:spTree>
    <p:extLst>
      <p:ext uri="{BB962C8B-B14F-4D97-AF65-F5344CB8AC3E}">
        <p14:creationId xmlns:p14="http://schemas.microsoft.com/office/powerpoint/2010/main" val="2809305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576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Please notify us of any medical needs that have arisen over the summer.</a:t>
            </a:r>
          </a:p>
          <a:p>
            <a:pPr marL="0" indent="0" algn="ctr">
              <a:buNone/>
            </a:pPr>
            <a:endParaRPr lang="en-GB" u="sng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2800" dirty="0"/>
              <a:t>Data forms, will be sent out electronically.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Thank you for coming.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Please feel free to ask me any questions in class or privately after the children have been dismissed.</a:t>
            </a:r>
          </a:p>
        </p:txBody>
      </p:sp>
    </p:spTree>
    <p:extLst>
      <p:ext uri="{BB962C8B-B14F-4D97-AF65-F5344CB8AC3E}">
        <p14:creationId xmlns:p14="http://schemas.microsoft.com/office/powerpoint/2010/main" val="3261306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3237</TotalTime>
  <Words>500</Words>
  <Application>Microsoft Office PowerPoint</Application>
  <PresentationFormat>On-screen Show (4:3)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Meet the Teacher Meeting</vt:lpstr>
      <vt:lpstr>Newsletter Planning Knowledge organisers </vt:lpstr>
      <vt:lpstr>Year 4</vt:lpstr>
      <vt:lpstr>Timetable</vt:lpstr>
      <vt:lpstr>Class Expectations</vt:lpstr>
      <vt:lpstr>Marking</vt:lpstr>
      <vt:lpstr>Home Learning WB 7.9.2026</vt:lpstr>
      <vt:lpstr>A few important notes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 Meeting</dc:title>
  <dc:creator>Becks</dc:creator>
  <cp:lastModifiedBy>Paul Greenwood</cp:lastModifiedBy>
  <cp:revision>128</cp:revision>
  <cp:lastPrinted>2019-09-04T13:20:35Z</cp:lastPrinted>
  <dcterms:created xsi:type="dcterms:W3CDTF">2014-09-17T21:23:47Z</dcterms:created>
  <dcterms:modified xsi:type="dcterms:W3CDTF">2026-08-31T11:36:48Z</dcterms:modified>
</cp:coreProperties>
</file>